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96B3092-B601-4B6A-8075-FB2E492E2C5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EB9583E-7B1B-44A0-8C01-527E8C530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B3092-B601-4B6A-8075-FB2E492E2C5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9583E-7B1B-44A0-8C01-527E8C530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96B3092-B601-4B6A-8075-FB2E492E2C5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EB9583E-7B1B-44A0-8C01-527E8C530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B3092-B601-4B6A-8075-FB2E492E2C5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9583E-7B1B-44A0-8C01-527E8C530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96B3092-B601-4B6A-8075-FB2E492E2C5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EB9583E-7B1B-44A0-8C01-527E8C530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B3092-B601-4B6A-8075-FB2E492E2C5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9583E-7B1B-44A0-8C01-527E8C530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B3092-B601-4B6A-8075-FB2E492E2C5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9583E-7B1B-44A0-8C01-527E8C530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B3092-B601-4B6A-8075-FB2E492E2C5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9583E-7B1B-44A0-8C01-527E8C530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96B3092-B601-4B6A-8075-FB2E492E2C5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9583E-7B1B-44A0-8C01-527E8C530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B3092-B601-4B6A-8075-FB2E492E2C5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9583E-7B1B-44A0-8C01-527E8C530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B3092-B601-4B6A-8075-FB2E492E2C5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B9583E-7B1B-44A0-8C01-527E8C530BE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96B3092-B601-4B6A-8075-FB2E492E2C5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EB9583E-7B1B-44A0-8C01-527E8C530B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Answers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the congress have to do with article three?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“The congress shall have power to declare the punishment of treason”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article three establish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establishes a power in the supreme and other courts, a judicial branch of government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Where did the idea of article III come from?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William </a:t>
            </a:r>
            <a:r>
              <a:rPr lang="en-US" dirty="0" err="1" smtClean="0"/>
              <a:t>Marbury</a:t>
            </a:r>
            <a:r>
              <a:rPr lang="en-US" dirty="0" smtClean="0"/>
              <a:t> ,president of Justice of the Peace in the District of Columbia, commission was not delivered, so he forced  a petition for James </a:t>
            </a:r>
            <a:r>
              <a:rPr lang="en-US" dirty="0"/>
              <a:t>M</a:t>
            </a:r>
            <a:r>
              <a:rPr lang="en-US" dirty="0" smtClean="0"/>
              <a:t>adison to deliver it.  The petition was denied because it was “unconstitutional” and it was declared the </a:t>
            </a:r>
            <a:r>
              <a:rPr lang="en-US" smtClean="0"/>
              <a:t>first Judiciary Act of 1789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two people game up with the idea of article III?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James Madison and William </a:t>
            </a:r>
            <a:r>
              <a:rPr lang="en-US" dirty="0" err="1" smtClean="0"/>
              <a:t>Marbury</a:t>
            </a:r>
            <a:r>
              <a:rPr lang="en-US" dirty="0" smtClean="0"/>
              <a:t>. 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major court appointed by article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supreme court.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the section one of the article III deal with?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Section one states that there is one supreme court, and all other district courts and state courts are all under the supreme court.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section two deal with?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Federal courts </a:t>
            </a:r>
            <a:r>
              <a:rPr lang="en-US" dirty="0" smtClean="0"/>
              <a:t>have limited </a:t>
            </a:r>
            <a:r>
              <a:rPr lang="en-US" dirty="0" smtClean="0"/>
              <a:t>jurisdiction, and not courts of general jurisdiction. Courts of limited jurisdiction can hear and decide cases that involve only </a:t>
            </a:r>
            <a:r>
              <a:rPr lang="en-US" dirty="0" smtClean="0"/>
              <a:t>a certain subject.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section three deal with?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“Treason against </a:t>
            </a:r>
            <a:r>
              <a:rPr lang="en-US" dirty="0" smtClean="0"/>
              <a:t>the United States, shall consist only in levying War against them, or in adhering to their Enemies, giving them Aid and Comfort. No Person shall be convicted of </a:t>
            </a:r>
            <a:r>
              <a:rPr lang="en-US" dirty="0" smtClean="0"/>
              <a:t>Treason </a:t>
            </a:r>
            <a:r>
              <a:rPr lang="en-US" dirty="0" smtClean="0"/>
              <a:t>unless on the Testimony of two Witnesses to the same overt Act, or on Confession in open </a:t>
            </a:r>
            <a:r>
              <a:rPr lang="en-US" dirty="0" smtClean="0"/>
              <a:t>Court”.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the supreme court have to do with article III of the constitution?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supreme court is the main court appointed by article three.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116</TotalTime>
  <Words>302</Words>
  <Application>Microsoft Office PowerPoint</Application>
  <PresentationFormat>On-screen Show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Opulent</vt:lpstr>
      <vt:lpstr>Answers </vt:lpstr>
      <vt:lpstr>What does article three establish</vt:lpstr>
      <vt:lpstr>Where did the idea of article III come from?</vt:lpstr>
      <vt:lpstr>What two people game up with the idea of article III?</vt:lpstr>
      <vt:lpstr>What is the major court appointed by article III</vt:lpstr>
      <vt:lpstr>What does the section one of the article III deal with?</vt:lpstr>
      <vt:lpstr>What does section two deal with?</vt:lpstr>
      <vt:lpstr>What does section three deal with?</vt:lpstr>
      <vt:lpstr>What does the supreme court have to do with article III of the constitution?</vt:lpstr>
      <vt:lpstr>What does the congress have to do with article three?</vt:lpstr>
    </vt:vector>
  </TitlesOfParts>
  <Company>Randolph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Answers </dc:title>
  <dc:creator>carolinewebster</dc:creator>
  <cp:lastModifiedBy>Owner</cp:lastModifiedBy>
  <cp:revision>14</cp:revision>
  <dcterms:created xsi:type="dcterms:W3CDTF">2010-12-08T16:15:45Z</dcterms:created>
  <dcterms:modified xsi:type="dcterms:W3CDTF">2010-12-09T03:11:22Z</dcterms:modified>
</cp:coreProperties>
</file>